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82" r:id="rId6"/>
    <p:sldId id="284" r:id="rId7"/>
    <p:sldId id="285" r:id="rId8"/>
    <p:sldId id="286" r:id="rId9"/>
    <p:sldId id="287" r:id="rId10"/>
    <p:sldId id="288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Krijimi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web </a:t>
            </a:r>
            <a:r>
              <a:rPr lang="en-US" dirty="0" err="1" smtClean="0"/>
              <a:t>formave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TIK 12 – Prof. </a:t>
            </a:r>
            <a:r>
              <a:rPr lang="en-US" err="1" smtClean="0"/>
              <a:t>Blerand</a:t>
            </a:r>
            <a:r>
              <a:rPr lang="en-US" smtClean="0"/>
              <a:t> </a:t>
            </a:r>
            <a:r>
              <a:rPr lang="en-US" err="1" smtClean="0"/>
              <a:t>Koshi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&lt;!</a:t>
            </a:r>
            <a:r>
              <a:rPr lang="en-US" dirty="0" err="1"/>
              <a:t>doctype</a:t>
            </a:r>
            <a:r>
              <a:rPr lang="en-US" dirty="0"/>
              <a:t> html&gt;</a:t>
            </a:r>
          </a:p>
          <a:p>
            <a:pPr marL="109728" indent="0">
              <a:buNone/>
            </a:pPr>
            <a:r>
              <a:rPr lang="en-US" dirty="0"/>
              <a:t>&lt;html&gt;</a:t>
            </a:r>
          </a:p>
          <a:p>
            <a:pPr marL="109728" indent="0">
              <a:buNone/>
            </a:pPr>
            <a:r>
              <a:rPr lang="en-US" dirty="0"/>
              <a:t>&lt;head&gt;</a:t>
            </a:r>
          </a:p>
          <a:p>
            <a:pPr marL="109728" indent="0">
              <a:buNone/>
            </a:pPr>
            <a:r>
              <a:rPr lang="en-US" dirty="0"/>
              <a:t>&lt;title&gt;A Basic Form&lt;/title&gt;</a:t>
            </a:r>
          </a:p>
          <a:p>
            <a:pPr marL="109728" indent="0">
              <a:buNone/>
            </a:pPr>
            <a:r>
              <a:rPr lang="en-US" dirty="0"/>
              <a:t>&lt;style type</a:t>
            </a:r>
            <a:r>
              <a:rPr lang="en-US" dirty="0" smtClean="0"/>
              <a:t>="text/</a:t>
            </a:r>
            <a:r>
              <a:rPr lang="en-US" dirty="0" err="1" smtClean="0"/>
              <a:t>css</a:t>
            </a:r>
            <a:r>
              <a:rPr lang="en-US" dirty="0" smtClean="0"/>
              <a:t>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.form-field {</a:t>
            </a:r>
          </a:p>
          <a:p>
            <a:pPr marL="109728" indent="0">
              <a:buNone/>
            </a:pPr>
            <a:r>
              <a:rPr lang="en-US" dirty="0"/>
              <a:t>clear: both;</a:t>
            </a:r>
          </a:p>
          <a:p>
            <a:pPr marL="109728" indent="0">
              <a:buNone/>
            </a:pPr>
            <a:r>
              <a:rPr lang="en-US" dirty="0"/>
              <a:t>padding: </a:t>
            </a:r>
            <a:r>
              <a:rPr lang="en-US" dirty="0" err="1"/>
              <a:t>10px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350px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.form-field label {</a:t>
            </a:r>
          </a:p>
          <a:p>
            <a:pPr marL="109728" indent="0">
              <a:buNone/>
            </a:pPr>
            <a:r>
              <a:rPr lang="en-US" dirty="0"/>
              <a:t>float: left;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150px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text-align: right;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.form-field input {</a:t>
            </a:r>
          </a:p>
          <a:p>
            <a:pPr marL="109728" indent="0">
              <a:buNone/>
            </a:pPr>
            <a:r>
              <a:rPr lang="en-US" dirty="0"/>
              <a:t>float: right;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150px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text-align: left;</a:t>
            </a:r>
          </a:p>
          <a:p>
            <a:pPr marL="109728" indent="0">
              <a:buNone/>
            </a:pPr>
            <a:r>
              <a:rPr lang="en-US" dirty="0" smtClean="0"/>
              <a:t>}</a:t>
            </a:r>
          </a:p>
          <a:p>
            <a:pPr marL="109728" indent="0">
              <a:buNone/>
            </a:pPr>
            <a:r>
              <a:rPr lang="en-US" dirty="0"/>
              <a:t>input[type=submit] {</a:t>
            </a:r>
          </a:p>
          <a:p>
            <a:pPr marL="109728" indent="0">
              <a:buNone/>
            </a:pPr>
            <a:r>
              <a:rPr lang="en-US" dirty="0"/>
              <a:t>    width: 100%;</a:t>
            </a:r>
          </a:p>
          <a:p>
            <a:pPr marL="109728" indent="0">
              <a:buNone/>
            </a:pPr>
            <a:r>
              <a:rPr lang="en-US" dirty="0"/>
              <a:t>    background-color: green;</a:t>
            </a:r>
          </a:p>
          <a:p>
            <a:pPr marL="109728" indent="0">
              <a:buNone/>
            </a:pPr>
            <a:r>
              <a:rPr lang="en-US" dirty="0"/>
              <a:t>    color: white;</a:t>
            </a:r>
          </a:p>
          <a:p>
            <a:pPr marL="109728" indent="0">
              <a:buNone/>
            </a:pPr>
            <a:r>
              <a:rPr lang="en-US" dirty="0"/>
              <a:t>    padding: </a:t>
            </a:r>
            <a:r>
              <a:rPr lang="en-US" dirty="0" err="1"/>
              <a:t>14px</a:t>
            </a:r>
            <a:r>
              <a:rPr lang="en-US" dirty="0"/>
              <a:t> </a:t>
            </a:r>
            <a:r>
              <a:rPr lang="en-US" dirty="0" err="1"/>
              <a:t>20px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    margin: </a:t>
            </a:r>
            <a:r>
              <a:rPr lang="en-US" dirty="0" err="1"/>
              <a:t>8px</a:t>
            </a:r>
            <a:r>
              <a:rPr lang="en-US" dirty="0"/>
              <a:t> 0;</a:t>
            </a:r>
          </a:p>
          <a:p>
            <a:pPr marL="109728" indent="0">
              <a:buNone/>
            </a:pPr>
            <a:r>
              <a:rPr lang="en-US" dirty="0"/>
              <a:t>    border: none;</a:t>
            </a:r>
          </a:p>
          <a:p>
            <a:pPr marL="109728" indent="0">
              <a:buNone/>
            </a:pPr>
            <a:r>
              <a:rPr lang="en-US" dirty="0"/>
              <a:t>    border-radius: </a:t>
            </a:r>
            <a:r>
              <a:rPr lang="en-US" dirty="0" err="1"/>
              <a:t>4px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    cursor: pointer;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input[type=submit]:hover {</a:t>
            </a:r>
          </a:p>
          <a:p>
            <a:pPr marL="109728" indent="0">
              <a:buNone/>
            </a:pPr>
            <a:r>
              <a:rPr lang="en-US" dirty="0"/>
              <a:t>    background-color: red;</a:t>
            </a:r>
          </a:p>
          <a:p>
            <a:pPr marL="109728" indent="0">
              <a:buNone/>
            </a:pPr>
            <a:r>
              <a:rPr lang="en-US" dirty="0"/>
              <a:t>}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#submit {</a:t>
            </a:r>
          </a:p>
          <a:p>
            <a:pPr marL="109728" indent="0">
              <a:buNone/>
            </a:pPr>
            <a:r>
              <a:rPr lang="en-US" dirty="0"/>
              <a:t>text-align: center;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&lt;/style&gt;</a:t>
            </a:r>
          </a:p>
          <a:p>
            <a:pPr marL="109728" indent="0">
              <a:buNone/>
            </a:pPr>
            <a:r>
              <a:rPr lang="en-US" dirty="0"/>
              <a:t>&lt;/head&gt;</a:t>
            </a:r>
          </a:p>
          <a:p>
            <a:pPr marL="109728" indent="0">
              <a:buNone/>
            </a:pPr>
            <a:r>
              <a:rPr lang="en-US" dirty="0"/>
              <a:t>&lt;body&gt;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h1</a:t>
            </a:r>
            <a:r>
              <a:rPr lang="en-US" dirty="0"/>
              <a:t>&gt;A Basic Form&lt;/</a:t>
            </a:r>
            <a:r>
              <a:rPr lang="en-US" dirty="0" err="1"/>
              <a:t>h1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hr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&lt;form action</a:t>
            </a:r>
            <a:r>
              <a:rPr lang="en-US" dirty="0" smtClean="0"/>
              <a:t>="#"&gt;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fieldset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&lt;legend&gt;Form Information&lt;/legend&gt;</a:t>
            </a:r>
          </a:p>
          <a:p>
            <a:pPr marL="109728" indent="0">
              <a:buNone/>
            </a:pPr>
            <a:r>
              <a:rPr lang="en-US" dirty="0"/>
              <a:t>&lt;div class</a:t>
            </a:r>
            <a:r>
              <a:rPr lang="en-US" dirty="0" smtClean="0"/>
              <a:t>="form-field"&gt;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&lt;label for</a:t>
            </a:r>
            <a:r>
              <a:rPr lang="en-US" dirty="0" smtClean="0"/>
              <a:t>="username"&gt;</a:t>
            </a:r>
            <a:r>
              <a:rPr lang="en-US" dirty="0"/>
              <a:t>Name:&lt;/label&gt;</a:t>
            </a:r>
          </a:p>
          <a:p>
            <a:pPr marL="109728" indent="0">
              <a:buNone/>
            </a:pPr>
            <a:r>
              <a:rPr lang="en-US" dirty="0"/>
              <a:t>&lt;input type</a:t>
            </a:r>
            <a:r>
              <a:rPr lang="en-US" dirty="0" smtClean="0"/>
              <a:t>="text" </a:t>
            </a:r>
            <a:r>
              <a:rPr lang="en-US" dirty="0"/>
              <a:t>id</a:t>
            </a:r>
            <a:r>
              <a:rPr lang="en-US" dirty="0" smtClean="0"/>
              <a:t>="username" </a:t>
            </a:r>
            <a:r>
              <a:rPr lang="en-US" dirty="0"/>
              <a:t>name</a:t>
            </a:r>
            <a:r>
              <a:rPr lang="en-US" dirty="0" smtClean="0"/>
              <a:t>="username"&gt;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&lt;/div&gt;</a:t>
            </a:r>
          </a:p>
          <a:p>
            <a:pPr marL="109728" indent="0">
              <a:buNone/>
            </a:pPr>
            <a:r>
              <a:rPr lang="en-US" dirty="0"/>
              <a:t>&lt;div class</a:t>
            </a:r>
            <a:r>
              <a:rPr lang="en-US" dirty="0" smtClean="0"/>
              <a:t>="form-field"&gt;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&lt;label for</a:t>
            </a:r>
            <a:r>
              <a:rPr lang="en-US" dirty="0" smtClean="0"/>
              <a:t>="email"&gt;</a:t>
            </a:r>
            <a:r>
              <a:rPr lang="en-US" dirty="0"/>
              <a:t>E-mail Address:&lt;/label&gt;</a:t>
            </a:r>
          </a:p>
          <a:p>
            <a:pPr marL="109728" indent="0">
              <a:buNone/>
            </a:pPr>
            <a:r>
              <a:rPr lang="en-US" dirty="0"/>
              <a:t>&lt;input type</a:t>
            </a:r>
            <a:r>
              <a:rPr lang="en-US" dirty="0" smtClean="0"/>
              <a:t>="text" </a:t>
            </a:r>
            <a:r>
              <a:rPr lang="en-US" dirty="0"/>
              <a:t>id</a:t>
            </a:r>
            <a:r>
              <a:rPr lang="en-US" dirty="0" smtClean="0"/>
              <a:t>="username" </a:t>
            </a:r>
            <a:r>
              <a:rPr lang="en-US" dirty="0"/>
              <a:t>name</a:t>
            </a:r>
            <a:r>
              <a:rPr lang="en-US" dirty="0" smtClean="0"/>
              <a:t>="email"&gt;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&lt;/div&gt;</a:t>
            </a:r>
          </a:p>
          <a:p>
            <a:pPr marL="109728" indent="0">
              <a:buNone/>
            </a:pPr>
            <a:r>
              <a:rPr lang="en-US" dirty="0"/>
              <a:t>&lt;div class</a:t>
            </a:r>
            <a:r>
              <a:rPr lang="en-US" dirty="0" smtClean="0"/>
              <a:t>="form-field"&gt;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&lt;input id</a:t>
            </a:r>
            <a:r>
              <a:rPr lang="en-US" dirty="0" smtClean="0"/>
              <a:t>="submit" </a:t>
            </a:r>
            <a:r>
              <a:rPr lang="en-US" dirty="0"/>
              <a:t>type</a:t>
            </a:r>
            <a:r>
              <a:rPr lang="en-US" dirty="0" smtClean="0"/>
              <a:t>="submit" </a:t>
            </a:r>
            <a:r>
              <a:rPr lang="en-US" dirty="0"/>
              <a:t>name</a:t>
            </a:r>
            <a:r>
              <a:rPr lang="en-US" dirty="0" smtClean="0"/>
              <a:t>="submit"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value</a:t>
            </a:r>
            <a:r>
              <a:rPr lang="en-US" dirty="0" smtClean="0"/>
              <a:t>="Send Form"&gt;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&lt;/div&gt;</a:t>
            </a:r>
          </a:p>
          <a:p>
            <a:pPr marL="109728" indent="0">
              <a:buNone/>
            </a:pPr>
            <a:r>
              <a:rPr lang="en-US" dirty="0"/>
              <a:t>&lt;/</a:t>
            </a:r>
            <a:r>
              <a:rPr lang="en-US" dirty="0" err="1"/>
              <a:t>fieldset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&lt;/form&gt;</a:t>
            </a:r>
          </a:p>
          <a:p>
            <a:pPr marL="109728" indent="0">
              <a:buNone/>
            </a:pPr>
            <a:r>
              <a:rPr lang="en-US" dirty="0"/>
              <a:t>&lt;/body&gt;</a:t>
            </a:r>
          </a:p>
          <a:p>
            <a:pPr marL="109728" indent="0">
              <a:buNone/>
            </a:pPr>
            <a:r>
              <a:rPr lang="en-US" dirty="0"/>
              <a:t>&lt;/html&gt;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 me </a:t>
            </a:r>
            <a:r>
              <a:rPr lang="en-US" dirty="0" err="1" smtClean="0"/>
              <a:t>CSS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5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  <a:endParaRPr lang="en-US" sz="250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Përmes</a:t>
            </a:r>
            <a:r>
              <a:rPr lang="en-US" dirty="0" smtClean="0"/>
              <a:t> web </a:t>
            </a:r>
            <a:r>
              <a:rPr lang="en-US" dirty="0" err="1" smtClean="0"/>
              <a:t>formave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mbledhim</a:t>
            </a:r>
            <a:r>
              <a:rPr lang="en-US" dirty="0" smtClean="0"/>
              <a:t> </a:t>
            </a:r>
            <a:r>
              <a:rPr lang="en-US" dirty="0" err="1" smtClean="0"/>
              <a:t>informacine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shfrytëzuesit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 smtClean="0"/>
              <a:t>Marrja</a:t>
            </a:r>
            <a:r>
              <a:rPr lang="en-US" b="0" dirty="0" smtClean="0"/>
              <a:t> e </a:t>
            </a:r>
            <a:r>
              <a:rPr lang="en-US" b="0" dirty="0" err="1" smtClean="0"/>
              <a:t>informatave</a:t>
            </a:r>
            <a:r>
              <a:rPr lang="en-US" b="0" dirty="0" smtClean="0"/>
              <a:t> </a:t>
            </a:r>
            <a:r>
              <a:rPr lang="en-US" b="0" dirty="0" err="1" smtClean="0"/>
              <a:t>përmes</a:t>
            </a:r>
            <a:r>
              <a:rPr lang="en-US" b="0" dirty="0" smtClean="0"/>
              <a:t> web </a:t>
            </a:r>
            <a:r>
              <a:rPr lang="en-US" b="0" dirty="0" err="1" smtClean="0"/>
              <a:t>formave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2799731"/>
            <a:ext cx="6182344" cy="403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Kur</a:t>
            </a:r>
            <a:r>
              <a:rPr lang="en-US" dirty="0" smtClean="0"/>
              <a:t> ta </a:t>
            </a:r>
            <a:r>
              <a:rPr lang="en-US" dirty="0" err="1" smtClean="0"/>
              <a:t>plotësojmë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web </a:t>
            </a:r>
            <a:r>
              <a:rPr lang="en-US" dirty="0" err="1" smtClean="0"/>
              <a:t>formë</a:t>
            </a:r>
            <a:r>
              <a:rPr lang="en-US" dirty="0" smtClean="0"/>
              <a:t>, </a:t>
            </a:r>
            <a:r>
              <a:rPr lang="en-US" dirty="0" err="1" smtClean="0"/>
              <a:t>informacionet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dërgohen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web server</a:t>
            </a:r>
          </a:p>
          <a:p>
            <a:pPr lvl="1"/>
            <a:r>
              <a:rPr lang="en-US" dirty="0" err="1" smtClean="0"/>
              <a:t>Çka</a:t>
            </a:r>
            <a:r>
              <a:rPr lang="en-US" dirty="0" smtClean="0"/>
              <a:t> </a:t>
            </a:r>
            <a:r>
              <a:rPr lang="en-US" dirty="0" err="1" smtClean="0"/>
              <a:t>bën</a:t>
            </a:r>
            <a:r>
              <a:rPr lang="en-US" dirty="0" smtClean="0"/>
              <a:t> web </a:t>
            </a:r>
            <a:r>
              <a:rPr lang="en-US" dirty="0" err="1" smtClean="0"/>
              <a:t>serveri</a:t>
            </a:r>
            <a:r>
              <a:rPr lang="en-US" dirty="0" smtClean="0"/>
              <a:t> me </a:t>
            </a:r>
            <a:r>
              <a:rPr lang="en-US" dirty="0" err="1" smtClean="0"/>
              <a:t>ato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?!</a:t>
            </a:r>
          </a:p>
          <a:p>
            <a:r>
              <a:rPr lang="en-US" dirty="0" smtClean="0"/>
              <a:t>HTML </a:t>
            </a:r>
            <a:r>
              <a:rPr lang="en-US" dirty="0" err="1" smtClean="0"/>
              <a:t>elementi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i="1" dirty="0" smtClean="0"/>
              <a:t>&lt;form&gt; </a:t>
            </a:r>
          </a:p>
          <a:p>
            <a:pPr lvl="1"/>
            <a:r>
              <a:rPr lang="en-US" dirty="0" err="1" smtClean="0"/>
              <a:t>mbyllja</a:t>
            </a:r>
            <a:r>
              <a:rPr lang="en-US" dirty="0" smtClean="0"/>
              <a:t> </a:t>
            </a:r>
            <a:r>
              <a:rPr lang="en-US" dirty="0" err="1" smtClean="0"/>
              <a:t>bëhet</a:t>
            </a:r>
            <a:r>
              <a:rPr lang="en-US" dirty="0" smtClean="0"/>
              <a:t> </a:t>
            </a:r>
            <a:r>
              <a:rPr lang="en-US" dirty="0" err="1" smtClean="0"/>
              <a:t>përmes</a:t>
            </a:r>
            <a:r>
              <a:rPr lang="en-US" dirty="0" smtClean="0"/>
              <a:t> &lt;/form&gt;</a:t>
            </a:r>
          </a:p>
          <a:p>
            <a:pPr lvl="1"/>
            <a:endParaRPr lang="en-US" dirty="0" smtClean="0"/>
          </a:p>
          <a:p>
            <a:pPr marL="109728" indent="0">
              <a:buNone/>
            </a:pPr>
            <a:r>
              <a:rPr lang="en-US" sz="2000" dirty="0"/>
              <a:t>&lt;form action</a:t>
            </a:r>
            <a:r>
              <a:rPr lang="en-US" sz="2000" dirty="0" smtClean="0"/>
              <a:t>="#"&gt;</a:t>
            </a:r>
            <a:endParaRPr lang="en-US" sz="2000" dirty="0"/>
          </a:p>
          <a:p>
            <a:pPr marL="109728" indent="0">
              <a:buNone/>
            </a:pPr>
            <a:r>
              <a:rPr lang="en-US" sz="2000" dirty="0"/>
              <a:t>&lt;input type</a:t>
            </a:r>
            <a:r>
              <a:rPr lang="en-US" sz="2000" dirty="0" smtClean="0"/>
              <a:t>="text" </a:t>
            </a:r>
            <a:r>
              <a:rPr lang="en-US" sz="2000" dirty="0"/>
              <a:t>name</a:t>
            </a:r>
            <a:r>
              <a:rPr lang="en-US" sz="2000" dirty="0" smtClean="0"/>
              <a:t>="</a:t>
            </a:r>
            <a:r>
              <a:rPr lang="en-US" sz="2000" dirty="0" err="1" smtClean="0"/>
              <a:t>emailaddress</a:t>
            </a:r>
            <a:r>
              <a:rPr lang="en-US" sz="2000" dirty="0" smtClean="0"/>
              <a:t>"&gt;</a:t>
            </a:r>
            <a:endParaRPr lang="en-US" sz="2000" dirty="0"/>
          </a:p>
          <a:p>
            <a:pPr marL="109728" indent="0">
              <a:buNone/>
            </a:pPr>
            <a:r>
              <a:rPr lang="en-US" sz="2000" dirty="0"/>
              <a:t>&lt;input type</a:t>
            </a:r>
            <a:r>
              <a:rPr lang="en-US" sz="2000" dirty="0" smtClean="0"/>
              <a:t>="submit" </a:t>
            </a:r>
            <a:r>
              <a:rPr lang="en-US" sz="2000" dirty="0"/>
              <a:t>name</a:t>
            </a:r>
            <a:r>
              <a:rPr lang="en-US" sz="2000" dirty="0" smtClean="0"/>
              <a:t>="submit"&gt;</a:t>
            </a:r>
            <a:endParaRPr lang="en-US" sz="2000" dirty="0"/>
          </a:p>
          <a:p>
            <a:pPr marL="109728" indent="0">
              <a:buNone/>
            </a:pPr>
            <a:r>
              <a:rPr lang="en-US" sz="2000" dirty="0"/>
              <a:t>&lt;/form&gt;</a:t>
            </a:r>
            <a:endParaRPr lang="en-US" sz="2000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smtClean="0"/>
              <a:t>Web forma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54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&lt;!</a:t>
            </a:r>
            <a:r>
              <a:rPr lang="en-US" sz="1600" dirty="0" err="1"/>
              <a:t>doctype</a:t>
            </a:r>
            <a:r>
              <a:rPr lang="en-US" sz="1600" dirty="0"/>
              <a:t> html</a:t>
            </a:r>
            <a:r>
              <a:rPr lang="en-US" sz="1600" dirty="0" smtClean="0"/>
              <a:t>&gt;&lt;</a:t>
            </a:r>
            <a:r>
              <a:rPr lang="en-US" sz="1600" dirty="0"/>
              <a:t>html</a:t>
            </a:r>
            <a:r>
              <a:rPr lang="en-US" sz="1600" dirty="0" smtClean="0"/>
              <a:t>&gt;&lt;</a:t>
            </a:r>
            <a:r>
              <a:rPr lang="en-US" sz="1600" dirty="0"/>
              <a:t>head</a:t>
            </a:r>
            <a:r>
              <a:rPr lang="en-US" sz="1600" dirty="0" smtClean="0"/>
              <a:t>&gt;&lt;</a:t>
            </a:r>
            <a:r>
              <a:rPr lang="en-US" sz="1600" dirty="0"/>
              <a:t>title&gt;A Basic Form&lt;/title</a:t>
            </a:r>
            <a:r>
              <a:rPr lang="en-US" sz="1600" dirty="0" smtClean="0"/>
              <a:t>&gt;&lt;/</a:t>
            </a:r>
            <a:r>
              <a:rPr lang="en-US" sz="1600" dirty="0"/>
              <a:t>head&gt;</a:t>
            </a:r>
          </a:p>
          <a:p>
            <a:pPr marL="109728" indent="0">
              <a:buNone/>
            </a:pPr>
            <a:r>
              <a:rPr lang="en-US" sz="1600" dirty="0"/>
              <a:t>&lt;body&gt;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h1</a:t>
            </a:r>
            <a:r>
              <a:rPr lang="en-US" sz="1600" dirty="0"/>
              <a:t>&gt;A Basic Form&lt;/</a:t>
            </a:r>
            <a:r>
              <a:rPr lang="en-US" sz="1600" dirty="0" err="1"/>
              <a:t>h1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hr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&lt;form action</a:t>
            </a:r>
            <a:r>
              <a:rPr lang="en-US" sz="1600" dirty="0" smtClean="0"/>
              <a:t>="#"&gt;</a:t>
            </a: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fieldset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&lt;legend&gt;Form Information&lt;/legend&gt;</a:t>
            </a:r>
          </a:p>
          <a:p>
            <a:pPr marL="109728" indent="0">
              <a:buNone/>
            </a:pPr>
            <a:r>
              <a:rPr lang="en-US" sz="1600" dirty="0"/>
              <a:t>&lt;div&gt;</a:t>
            </a:r>
          </a:p>
          <a:p>
            <a:pPr marL="109728" indent="0">
              <a:buNone/>
            </a:pPr>
            <a:r>
              <a:rPr lang="en-US" sz="1600" dirty="0"/>
              <a:t>&lt;label for</a:t>
            </a:r>
            <a:r>
              <a:rPr lang="en-US" sz="1600" dirty="0" smtClean="0"/>
              <a:t>="username"&gt;</a:t>
            </a:r>
            <a:r>
              <a:rPr lang="en-US" sz="1600" dirty="0"/>
              <a:t>Name:&lt;/label&gt;</a:t>
            </a:r>
          </a:p>
          <a:p>
            <a:pPr marL="109728" indent="0">
              <a:buNone/>
            </a:pPr>
            <a:r>
              <a:rPr lang="en-US" sz="1600" dirty="0"/>
              <a:t>&lt;input id</a:t>
            </a:r>
            <a:r>
              <a:rPr lang="en-US" sz="1600" dirty="0" smtClean="0"/>
              <a:t>="username" </a:t>
            </a:r>
            <a:r>
              <a:rPr lang="en-US" sz="1600" dirty="0"/>
              <a:t>type</a:t>
            </a:r>
            <a:r>
              <a:rPr lang="en-US" sz="1600" dirty="0" smtClean="0"/>
              <a:t>="text" </a:t>
            </a:r>
            <a:r>
              <a:rPr lang="en-US" sz="1600" dirty="0"/>
              <a:t>name</a:t>
            </a:r>
            <a:r>
              <a:rPr lang="en-US" sz="1600" dirty="0" smtClean="0"/>
              <a:t>="username"&gt;</a:t>
            </a: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&lt;/div&gt;</a:t>
            </a:r>
          </a:p>
          <a:p>
            <a:pPr marL="109728" indent="0">
              <a:buNone/>
            </a:pPr>
            <a:r>
              <a:rPr lang="en-US" sz="1600" dirty="0"/>
              <a:t>&lt;div&gt;</a:t>
            </a:r>
          </a:p>
          <a:p>
            <a:pPr marL="109728" indent="0">
              <a:buNone/>
            </a:pPr>
            <a:r>
              <a:rPr lang="en-US" sz="1600" dirty="0"/>
              <a:t>&lt;label for</a:t>
            </a:r>
            <a:r>
              <a:rPr lang="en-US" sz="1600" dirty="0" smtClean="0"/>
              <a:t>="email"&gt;</a:t>
            </a:r>
            <a:r>
              <a:rPr lang="en-US" sz="1600" dirty="0"/>
              <a:t>E-mail Address:&lt;/label&gt;</a:t>
            </a:r>
          </a:p>
          <a:p>
            <a:pPr marL="109728" indent="0">
              <a:buNone/>
            </a:pPr>
            <a:r>
              <a:rPr lang="en-US" sz="1600" dirty="0"/>
              <a:t>&lt;input id</a:t>
            </a:r>
            <a:r>
              <a:rPr lang="en-US" sz="1600" dirty="0" smtClean="0"/>
              <a:t>="email" </a:t>
            </a:r>
            <a:r>
              <a:rPr lang="en-US" sz="1600" dirty="0"/>
              <a:t>type</a:t>
            </a:r>
            <a:r>
              <a:rPr lang="en-US" sz="1600" dirty="0" smtClean="0"/>
              <a:t>="text" </a:t>
            </a:r>
            <a:r>
              <a:rPr lang="en-US" sz="1600" dirty="0"/>
              <a:t>name</a:t>
            </a:r>
            <a:r>
              <a:rPr lang="en-US" sz="1600" dirty="0" smtClean="0"/>
              <a:t>="email"&gt;</a:t>
            </a: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&lt;/div&gt;</a:t>
            </a:r>
          </a:p>
          <a:p>
            <a:pPr marL="109728" indent="0">
              <a:buNone/>
            </a:pPr>
            <a:r>
              <a:rPr lang="en-US" sz="1600" dirty="0"/>
              <a:t>&lt;/</a:t>
            </a:r>
            <a:r>
              <a:rPr lang="en-US" sz="1600" dirty="0" err="1"/>
              <a:t>fieldset</a:t>
            </a:r>
            <a:r>
              <a:rPr lang="en-US" sz="1600" dirty="0" smtClean="0"/>
              <a:t>&gt;&lt;/</a:t>
            </a:r>
            <a:r>
              <a:rPr lang="en-US" sz="1600" dirty="0"/>
              <a:t>form</a:t>
            </a:r>
            <a:r>
              <a:rPr lang="en-US" sz="1600" dirty="0" smtClean="0"/>
              <a:t>&gt;&lt;/</a:t>
            </a:r>
            <a:r>
              <a:rPr lang="en-US" sz="1600" dirty="0"/>
              <a:t>body</a:t>
            </a:r>
            <a:r>
              <a:rPr lang="en-US" sz="1600" dirty="0" smtClean="0"/>
              <a:t>&gt;&lt;/</a:t>
            </a:r>
            <a:r>
              <a:rPr lang="en-US" sz="1600" dirty="0"/>
              <a:t>html&gt;</a:t>
            </a:r>
            <a:endParaRPr lang="en-US" sz="1600" dirty="0" smtClean="0"/>
          </a:p>
          <a:p>
            <a:pPr marL="109728" indent="0">
              <a:buNone/>
            </a:pPr>
            <a:endParaRPr lang="en-US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smtClean="0"/>
              <a:t>Forma e </a:t>
            </a:r>
            <a:r>
              <a:rPr lang="en-US" b="0" dirty="0" err="1" smtClean="0"/>
              <a:t>thjeshtë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- </a:t>
            </a:r>
            <a:r>
              <a:rPr lang="en-US" dirty="0" err="1" smtClean="0"/>
              <a:t>zakonisht</a:t>
            </a:r>
            <a:r>
              <a:rPr lang="en-US" dirty="0" smtClean="0"/>
              <a:t> </a:t>
            </a:r>
            <a:r>
              <a:rPr lang="en-US" dirty="0" err="1" smtClean="0"/>
              <a:t>lidhet</a:t>
            </a:r>
            <a:r>
              <a:rPr lang="en-US" dirty="0" smtClean="0"/>
              <a:t> me </a:t>
            </a:r>
            <a:r>
              <a:rPr lang="en-US" dirty="0" err="1" smtClean="0"/>
              <a:t>programin</a:t>
            </a:r>
            <a:r>
              <a:rPr lang="en-US" dirty="0" smtClean="0"/>
              <a:t> e </a:t>
            </a:r>
            <a:r>
              <a:rPr lang="en-US" dirty="0" err="1" smtClean="0"/>
              <a:t>serverit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merret</a:t>
            </a:r>
            <a:r>
              <a:rPr lang="en-US" dirty="0" smtClean="0"/>
              <a:t> me </a:t>
            </a:r>
            <a:r>
              <a:rPr lang="en-US" dirty="0" err="1" smtClean="0"/>
              <a:t>informacionet</a:t>
            </a:r>
            <a:r>
              <a:rPr lang="en-US" dirty="0" smtClean="0"/>
              <a:t> e </a:t>
            </a:r>
            <a:r>
              <a:rPr lang="en-US" dirty="0" err="1" smtClean="0"/>
              <a:t>formës</a:t>
            </a:r>
            <a:endParaRPr lang="en-US" dirty="0" smtClean="0"/>
          </a:p>
          <a:p>
            <a:r>
              <a:rPr lang="en-US" dirty="0" smtClean="0"/>
              <a:t>Method - </a:t>
            </a:r>
            <a:r>
              <a:rPr lang="en-US" dirty="0" err="1" smtClean="0"/>
              <a:t>paraqet</a:t>
            </a:r>
            <a:r>
              <a:rPr lang="en-US" dirty="0" smtClean="0"/>
              <a:t> </a:t>
            </a:r>
            <a:r>
              <a:rPr lang="en-US" dirty="0" err="1" smtClean="0"/>
              <a:t>mënyrën</a:t>
            </a:r>
            <a:r>
              <a:rPr lang="en-US" dirty="0" smtClean="0"/>
              <a:t> e </a:t>
            </a:r>
            <a:r>
              <a:rPr lang="en-US" dirty="0" err="1" smtClean="0"/>
              <a:t>dërgimit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informacioneve</a:t>
            </a:r>
            <a:r>
              <a:rPr lang="en-US" dirty="0" smtClean="0"/>
              <a:t> </a:t>
            </a:r>
            <a:r>
              <a:rPr lang="en-US" dirty="0" err="1" smtClean="0"/>
              <a:t>deri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GET </a:t>
            </a:r>
            <a:r>
              <a:rPr lang="en-US" sz="1400" dirty="0" smtClean="0"/>
              <a:t>(</a:t>
            </a:r>
            <a:r>
              <a:rPr lang="en-US" sz="1400" dirty="0"/>
              <a:t>http://</a:t>
            </a:r>
            <a:r>
              <a:rPr lang="en-US" sz="1400" dirty="0" err="1" smtClean="0"/>
              <a:t>localhost</a:t>
            </a:r>
            <a:r>
              <a:rPr lang="en-US" sz="1400" dirty="0" smtClean="0"/>
              <a:t>/</a:t>
            </a:r>
            <a:r>
              <a:rPr lang="en-US" sz="1400" dirty="0" err="1" smtClean="0"/>
              <a:t>form1.html?username</a:t>
            </a:r>
            <a:r>
              <a:rPr lang="en-US" sz="1400" dirty="0" smtClean="0"/>
              <a:t>=</a:t>
            </a:r>
            <a:r>
              <a:rPr lang="en-US" sz="1400" dirty="0" err="1" smtClean="0"/>
              <a:t>Steve&amp;email</a:t>
            </a:r>
            <a:r>
              <a:rPr lang="en-US" sz="1400" dirty="0" smtClean="0"/>
              <a:t>=</a:t>
            </a:r>
            <a:r>
              <a:rPr lang="en-US" sz="1400" dirty="0" err="1" smtClean="0"/>
              <a:t>steve@example.com</a:t>
            </a:r>
            <a:r>
              <a:rPr lang="en-US" sz="1400" dirty="0" smtClean="0"/>
              <a:t>)</a:t>
            </a:r>
          </a:p>
          <a:p>
            <a:pPr lvl="1"/>
            <a:r>
              <a:rPr lang="en-US" dirty="0" smtClean="0"/>
              <a:t>POST</a:t>
            </a:r>
            <a:endParaRPr lang="en-US" dirty="0"/>
          </a:p>
          <a:p>
            <a:endParaRPr lang="en-US" sz="2000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 smtClean="0"/>
              <a:t>Atributet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7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0360" y="1417638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400" dirty="0"/>
              <a:t>&lt;!</a:t>
            </a:r>
            <a:r>
              <a:rPr lang="en-US" sz="1400" dirty="0" err="1"/>
              <a:t>doctype</a:t>
            </a:r>
            <a:r>
              <a:rPr lang="en-US" sz="1400" dirty="0"/>
              <a:t> html&gt;</a:t>
            </a:r>
          </a:p>
          <a:p>
            <a:pPr marL="109728" indent="0">
              <a:buNone/>
            </a:pPr>
            <a:r>
              <a:rPr lang="en-US" sz="1400" dirty="0"/>
              <a:t>&lt;html&gt;</a:t>
            </a:r>
          </a:p>
          <a:p>
            <a:pPr marL="109728" indent="0">
              <a:buNone/>
            </a:pPr>
            <a:r>
              <a:rPr lang="en-US" sz="1400" dirty="0"/>
              <a:t>&lt;head</a:t>
            </a:r>
            <a:r>
              <a:rPr lang="en-US" sz="1400" dirty="0" smtClean="0"/>
              <a:t>&gt;&lt;</a:t>
            </a:r>
            <a:r>
              <a:rPr lang="en-US" sz="1400" dirty="0"/>
              <a:t>title&gt;A Basic Select&lt;/title</a:t>
            </a:r>
            <a:r>
              <a:rPr lang="en-US" sz="1400" dirty="0" smtClean="0"/>
              <a:t>&gt;&lt;/</a:t>
            </a:r>
            <a:r>
              <a:rPr lang="en-US" sz="1400" dirty="0"/>
              <a:t>head&gt;</a:t>
            </a:r>
          </a:p>
          <a:p>
            <a:pPr marL="109728" indent="0">
              <a:buNone/>
            </a:pPr>
            <a:r>
              <a:rPr lang="en-US" sz="1400" dirty="0"/>
              <a:t>&lt;body&gt;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h1</a:t>
            </a:r>
            <a:r>
              <a:rPr lang="en-US" sz="1400" dirty="0"/>
              <a:t>&gt;A Basic Select&lt;/</a:t>
            </a:r>
            <a:r>
              <a:rPr lang="en-US" sz="1400" dirty="0" err="1"/>
              <a:t>h1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hr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&lt;form action</a:t>
            </a:r>
            <a:r>
              <a:rPr lang="en-US" sz="1400" dirty="0" smtClean="0"/>
              <a:t>="#"&gt;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&lt;legend&gt;Form Information&lt;/legend&gt;</a:t>
            </a:r>
            <a:endParaRPr lang="en-US" sz="1400" dirty="0" smtClean="0"/>
          </a:p>
          <a:p>
            <a:pPr marL="109728" indent="0">
              <a:buNone/>
            </a:pPr>
            <a:r>
              <a:rPr lang="en-US" sz="1400" dirty="0" smtClean="0"/>
              <a:t>&lt;</a:t>
            </a:r>
            <a:r>
              <a:rPr lang="en-US" sz="1400" dirty="0"/>
              <a:t>div&gt;</a:t>
            </a:r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="state"&gt;</a:t>
            </a:r>
            <a:r>
              <a:rPr lang="en-US" sz="1400" dirty="0"/>
              <a:t>State:&lt;/label&gt;</a:t>
            </a:r>
          </a:p>
          <a:p>
            <a:pPr marL="109728" indent="0">
              <a:buNone/>
            </a:pPr>
            <a:r>
              <a:rPr lang="en-US" sz="1400" dirty="0"/>
              <a:t>&lt;select id</a:t>
            </a:r>
            <a:r>
              <a:rPr lang="en-US" sz="1400" dirty="0" smtClean="0"/>
              <a:t>="state" </a:t>
            </a:r>
            <a:r>
              <a:rPr lang="en-US" sz="1400" dirty="0"/>
              <a:t>name</a:t>
            </a:r>
            <a:r>
              <a:rPr lang="en-US" sz="1400" dirty="0" smtClean="0"/>
              <a:t>="state"&gt;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&lt;option value</a:t>
            </a:r>
            <a:r>
              <a:rPr lang="en-US" sz="1400" dirty="0" smtClean="0"/>
              <a:t>="CA"&gt;</a:t>
            </a:r>
            <a:r>
              <a:rPr lang="en-US" sz="1400" dirty="0"/>
              <a:t>California&lt;/option&gt;</a:t>
            </a:r>
          </a:p>
          <a:p>
            <a:pPr marL="109728" indent="0">
              <a:buNone/>
            </a:pPr>
            <a:r>
              <a:rPr lang="en-US" sz="1400" dirty="0"/>
              <a:t>&lt;option value</a:t>
            </a:r>
            <a:r>
              <a:rPr lang="en-US" sz="1400" dirty="0" smtClean="0"/>
              <a:t>="WI"&gt;</a:t>
            </a:r>
            <a:r>
              <a:rPr lang="en-US" sz="1400" dirty="0"/>
              <a:t>Wisconsin&lt;/option&gt;</a:t>
            </a:r>
          </a:p>
          <a:p>
            <a:pPr marL="109728" indent="0">
              <a:buNone/>
            </a:pPr>
            <a:r>
              <a:rPr lang="en-US" sz="1400" dirty="0"/>
              <a:t>&lt;/select</a:t>
            </a:r>
            <a:r>
              <a:rPr lang="en-US" sz="1400" dirty="0" smtClean="0"/>
              <a:t>&gt;&lt;/</a:t>
            </a:r>
            <a:r>
              <a:rPr lang="en-US" sz="1400" dirty="0"/>
              <a:t>div</a:t>
            </a:r>
            <a:r>
              <a:rPr lang="en-US" sz="1400" dirty="0" smtClean="0"/>
              <a:t>&gt;&lt;/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&lt;/form&gt;</a:t>
            </a:r>
          </a:p>
          <a:p>
            <a:pPr marL="109728" indent="0">
              <a:buNone/>
            </a:pPr>
            <a:r>
              <a:rPr lang="en-US" sz="1400" dirty="0"/>
              <a:t>&lt;/body&gt;</a:t>
            </a:r>
          </a:p>
          <a:p>
            <a:pPr marL="109728" indent="0">
              <a:buNone/>
            </a:pPr>
            <a:r>
              <a:rPr lang="en-US" sz="1400" dirty="0"/>
              <a:t>&lt;/html&gt;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 down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4888" y="1124744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400" dirty="0"/>
              <a:t>&lt;!</a:t>
            </a:r>
            <a:r>
              <a:rPr lang="en-US" sz="1400" dirty="0" err="1"/>
              <a:t>doctype</a:t>
            </a:r>
            <a:r>
              <a:rPr lang="en-US" sz="1400" dirty="0"/>
              <a:t> html&gt;</a:t>
            </a:r>
          </a:p>
          <a:p>
            <a:pPr marL="109728" indent="0">
              <a:buNone/>
            </a:pPr>
            <a:r>
              <a:rPr lang="en-US" sz="1400" dirty="0"/>
              <a:t>&lt;html</a:t>
            </a:r>
            <a:r>
              <a:rPr lang="en-US" sz="1400" dirty="0" smtClean="0"/>
              <a:t>&gt;&lt;</a:t>
            </a:r>
            <a:r>
              <a:rPr lang="en-US" sz="1400" dirty="0"/>
              <a:t>head</a:t>
            </a:r>
            <a:r>
              <a:rPr lang="en-US" sz="1400" dirty="0" smtClean="0"/>
              <a:t>&gt;&lt;</a:t>
            </a:r>
            <a:r>
              <a:rPr lang="en-US" sz="1400" dirty="0"/>
              <a:t>title&gt;Checkboxes&lt;/title</a:t>
            </a:r>
            <a:r>
              <a:rPr lang="en-US" sz="1400" dirty="0" smtClean="0"/>
              <a:t>&gt;&lt;/</a:t>
            </a:r>
            <a:r>
              <a:rPr lang="en-US" sz="1400" dirty="0"/>
              <a:t>head&gt;</a:t>
            </a:r>
          </a:p>
          <a:p>
            <a:pPr marL="109728" indent="0">
              <a:buNone/>
            </a:pPr>
            <a:r>
              <a:rPr lang="en-US" sz="1400" dirty="0"/>
              <a:t>&lt;body&gt;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h1</a:t>
            </a:r>
            <a:r>
              <a:rPr lang="en-US" sz="1400" dirty="0"/>
              <a:t>&gt;Checkboxes&lt;/</a:t>
            </a:r>
            <a:r>
              <a:rPr lang="en-US" sz="1400" dirty="0" err="1"/>
              <a:t>h1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hr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&lt;form action</a:t>
            </a:r>
            <a:r>
              <a:rPr lang="en-US" sz="1400" dirty="0" smtClean="0"/>
              <a:t>="#"&gt;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&lt;legend&gt;Pizza Information&lt;/legend&gt;</a:t>
            </a:r>
          </a:p>
          <a:p>
            <a:pPr marL="109728" indent="0">
              <a:buNone/>
            </a:pPr>
            <a:r>
              <a:rPr lang="en-US" sz="1400" dirty="0"/>
              <a:t>&lt;div&gt;Toppings: 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="checkbox" </a:t>
            </a:r>
            <a:r>
              <a:rPr lang="en-US" sz="1400" dirty="0"/>
              <a:t>id</a:t>
            </a:r>
            <a:r>
              <a:rPr lang="en-US" sz="1400" dirty="0" smtClean="0"/>
              <a:t>="sausage"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name</a:t>
            </a:r>
            <a:r>
              <a:rPr lang="en-US" sz="1400" dirty="0" smtClean="0"/>
              <a:t>="toppings" </a:t>
            </a:r>
            <a:r>
              <a:rPr lang="en-US" sz="1400" dirty="0"/>
              <a:t>value</a:t>
            </a:r>
            <a:r>
              <a:rPr lang="en-US" sz="1400" dirty="0" smtClean="0"/>
              <a:t>="sausage"&gt;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="sausage"&gt;</a:t>
            </a:r>
            <a:r>
              <a:rPr lang="en-US" sz="1400" dirty="0"/>
              <a:t>Sausage&lt;/label&gt;&lt;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="checkbox" </a:t>
            </a:r>
            <a:r>
              <a:rPr lang="en-US" sz="1400" dirty="0"/>
              <a:t>id</a:t>
            </a:r>
            <a:r>
              <a:rPr lang="en-US" sz="1400" dirty="0" smtClean="0"/>
              <a:t>="pep"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name</a:t>
            </a:r>
            <a:r>
              <a:rPr lang="en-US" sz="1400" dirty="0" smtClean="0"/>
              <a:t>="toppings" </a:t>
            </a:r>
            <a:r>
              <a:rPr lang="en-US" sz="1400" dirty="0"/>
              <a:t>value</a:t>
            </a:r>
            <a:r>
              <a:rPr lang="en-US" sz="1400" dirty="0" smtClean="0"/>
              <a:t>="pep"&gt;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="pep"&gt;</a:t>
            </a:r>
            <a:r>
              <a:rPr lang="en-US" sz="1400" dirty="0"/>
              <a:t>Pepperoni&lt;/label&gt;&lt;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="checkbox" </a:t>
            </a:r>
            <a:r>
              <a:rPr lang="en-US" sz="1400" dirty="0"/>
              <a:t>id</a:t>
            </a:r>
            <a:r>
              <a:rPr lang="en-US" sz="1400" dirty="0" smtClean="0"/>
              <a:t>="mush"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name</a:t>
            </a:r>
            <a:r>
              <a:rPr lang="en-US" sz="1400" dirty="0" smtClean="0"/>
              <a:t>="toppings" </a:t>
            </a:r>
            <a:r>
              <a:rPr lang="en-US" sz="1400" dirty="0"/>
              <a:t>value</a:t>
            </a:r>
            <a:r>
              <a:rPr lang="en-US" sz="1400" dirty="0" smtClean="0"/>
              <a:t>="mush"&gt;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="mush"&gt;</a:t>
            </a:r>
            <a:r>
              <a:rPr lang="en-US" sz="1400" dirty="0"/>
              <a:t>Mushrooms&lt;/label&gt;&lt;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 smtClean="0"/>
              <a:t>&lt;/div&gt;&lt;/</a:t>
            </a:r>
            <a:r>
              <a:rPr lang="en-US" sz="1400" dirty="0" err="1" smtClean="0"/>
              <a:t>fieldset</a:t>
            </a:r>
            <a:r>
              <a:rPr lang="en-US" sz="1400" dirty="0" smtClean="0"/>
              <a:t>&gt;&lt;/form&gt;&lt;/body&gt;&lt;/html&gt;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Boxes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4888" y="1124744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400" dirty="0"/>
              <a:t>&lt;!</a:t>
            </a:r>
            <a:r>
              <a:rPr lang="en-US" sz="1400" dirty="0" err="1"/>
              <a:t>doctype</a:t>
            </a:r>
            <a:r>
              <a:rPr lang="en-US" sz="1400" dirty="0"/>
              <a:t> html&gt;</a:t>
            </a:r>
          </a:p>
          <a:p>
            <a:pPr marL="109728" indent="0">
              <a:buNone/>
            </a:pPr>
            <a:r>
              <a:rPr lang="en-US" sz="1400" dirty="0"/>
              <a:t>&lt;html</a:t>
            </a:r>
            <a:r>
              <a:rPr lang="en-US" sz="1400" dirty="0" smtClean="0"/>
              <a:t>&gt;&lt;</a:t>
            </a:r>
            <a:r>
              <a:rPr lang="en-US" sz="1400" dirty="0"/>
              <a:t>head</a:t>
            </a:r>
            <a:r>
              <a:rPr lang="en-US" sz="1400" dirty="0" smtClean="0"/>
              <a:t>&gt;&lt;</a:t>
            </a:r>
            <a:r>
              <a:rPr lang="en-US" sz="1400" dirty="0"/>
              <a:t>title&gt;Radio&lt;/title</a:t>
            </a:r>
            <a:r>
              <a:rPr lang="en-US" sz="1400" dirty="0" smtClean="0"/>
              <a:t>&gt;&lt;/</a:t>
            </a:r>
            <a:r>
              <a:rPr lang="en-US" sz="1400" dirty="0"/>
              <a:t>head&gt;</a:t>
            </a:r>
          </a:p>
          <a:p>
            <a:pPr marL="109728" indent="0">
              <a:buNone/>
            </a:pPr>
            <a:r>
              <a:rPr lang="en-US" sz="1400" dirty="0"/>
              <a:t>&lt;body&gt;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h1</a:t>
            </a:r>
            <a:r>
              <a:rPr lang="en-US" sz="1400" dirty="0"/>
              <a:t>&gt;Radio&lt;/</a:t>
            </a:r>
            <a:r>
              <a:rPr lang="en-US" sz="1400" dirty="0" err="1"/>
              <a:t>h1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hr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&lt;form action</a:t>
            </a:r>
            <a:r>
              <a:rPr lang="en-US" sz="1400" dirty="0" smtClean="0"/>
              <a:t>="#"&gt;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&lt;legend&gt;Pizza Information&lt;/legend&gt;</a:t>
            </a:r>
          </a:p>
          <a:p>
            <a:pPr marL="109728" indent="0">
              <a:buNone/>
            </a:pPr>
            <a:r>
              <a:rPr lang="en-US" sz="1400" dirty="0"/>
              <a:t>&lt;div&gt;Crust: 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="radio" </a:t>
            </a:r>
            <a:r>
              <a:rPr lang="en-US" sz="1400" dirty="0"/>
              <a:t>id</a:t>
            </a:r>
            <a:r>
              <a:rPr lang="en-US" sz="1400" dirty="0" smtClean="0"/>
              <a:t>="deep"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name</a:t>
            </a:r>
            <a:r>
              <a:rPr lang="en-US" sz="1400" dirty="0" smtClean="0"/>
              <a:t>="crust" </a:t>
            </a:r>
            <a:r>
              <a:rPr lang="en-US" sz="1400" dirty="0"/>
              <a:t>value</a:t>
            </a:r>
            <a:r>
              <a:rPr lang="en-US" sz="1400" dirty="0" smtClean="0"/>
              <a:t>="deep"&gt;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="deep"&gt;</a:t>
            </a:r>
            <a:r>
              <a:rPr lang="en-US" sz="1400" dirty="0"/>
              <a:t>Deep Dish&lt;/label&gt;&lt;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="radio" </a:t>
            </a:r>
            <a:r>
              <a:rPr lang="en-US" sz="1400" dirty="0"/>
              <a:t>id</a:t>
            </a:r>
            <a:r>
              <a:rPr lang="en-US" sz="1400" dirty="0" smtClean="0"/>
              <a:t>="thin"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name</a:t>
            </a:r>
            <a:r>
              <a:rPr lang="en-US" sz="1400" dirty="0" smtClean="0"/>
              <a:t>="crust" </a:t>
            </a:r>
            <a:r>
              <a:rPr lang="en-US" sz="1400" dirty="0"/>
              <a:t>value</a:t>
            </a:r>
            <a:r>
              <a:rPr lang="en-US" sz="1400" dirty="0" smtClean="0"/>
              <a:t>="thin"&gt;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="thin"&gt;</a:t>
            </a:r>
            <a:r>
              <a:rPr lang="en-US" sz="1400" dirty="0"/>
              <a:t>Thin&lt;/label&gt;&lt;</a:t>
            </a:r>
            <a:r>
              <a:rPr lang="en-US" sz="1400" dirty="0" err="1"/>
              <a:t>br</a:t>
            </a:r>
            <a:r>
              <a:rPr lang="en-US" sz="1400" dirty="0"/>
              <a:t> /&gt;</a:t>
            </a:r>
          </a:p>
          <a:p>
            <a:pPr marL="109728" indent="0">
              <a:buNone/>
            </a:pPr>
            <a:r>
              <a:rPr lang="en-US" sz="1400" dirty="0"/>
              <a:t>&lt;/div&gt;</a:t>
            </a:r>
          </a:p>
          <a:p>
            <a:pPr marL="109728" indent="0">
              <a:buNone/>
            </a:pPr>
            <a:r>
              <a:rPr lang="en-US" sz="1400" dirty="0"/>
              <a:t>&lt;/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&lt;/form</a:t>
            </a:r>
            <a:r>
              <a:rPr lang="en-US" sz="1400" dirty="0" smtClean="0"/>
              <a:t>&gt;&lt;/</a:t>
            </a:r>
            <a:r>
              <a:rPr lang="en-US" sz="1400" dirty="0"/>
              <a:t>body</a:t>
            </a:r>
            <a:r>
              <a:rPr lang="en-US" sz="1400" dirty="0" smtClean="0"/>
              <a:t>&gt;&lt;/</a:t>
            </a:r>
            <a:r>
              <a:rPr lang="en-US" sz="1400" dirty="0"/>
              <a:t>html&gt;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Buttons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43000" y="1052736"/>
            <a:ext cx="6285384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400" dirty="0"/>
              <a:t>&lt;!</a:t>
            </a:r>
            <a:r>
              <a:rPr lang="en-US" sz="1400" dirty="0" err="1"/>
              <a:t>doctype</a:t>
            </a:r>
            <a:r>
              <a:rPr lang="en-US" sz="1400" dirty="0"/>
              <a:t> html&gt;</a:t>
            </a:r>
          </a:p>
          <a:p>
            <a:pPr marL="109728" indent="0">
              <a:buNone/>
            </a:pPr>
            <a:r>
              <a:rPr lang="en-US" sz="1400" dirty="0"/>
              <a:t>&lt;html</a:t>
            </a:r>
            <a:r>
              <a:rPr lang="en-US" sz="1400" dirty="0" smtClean="0"/>
              <a:t>&gt;&lt;</a:t>
            </a:r>
            <a:r>
              <a:rPr lang="en-US" sz="1400" dirty="0"/>
              <a:t>head</a:t>
            </a:r>
            <a:r>
              <a:rPr lang="en-US" sz="1400" dirty="0" smtClean="0"/>
              <a:t>&gt;&lt;</a:t>
            </a:r>
            <a:r>
              <a:rPr lang="en-US" sz="1400" dirty="0"/>
              <a:t>title&gt;A Basic Form&lt;/title</a:t>
            </a:r>
            <a:r>
              <a:rPr lang="en-US" sz="1400" dirty="0" smtClean="0"/>
              <a:t>&gt;&lt;/</a:t>
            </a:r>
            <a:r>
              <a:rPr lang="en-US" sz="1400" dirty="0"/>
              <a:t>head&gt;</a:t>
            </a:r>
          </a:p>
          <a:p>
            <a:pPr marL="109728" indent="0">
              <a:buNone/>
            </a:pPr>
            <a:r>
              <a:rPr lang="en-US" sz="1400" dirty="0"/>
              <a:t>&lt;body&gt;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h1</a:t>
            </a:r>
            <a:r>
              <a:rPr lang="en-US" sz="1400" dirty="0"/>
              <a:t>&gt;A Basic Form&lt;/</a:t>
            </a:r>
            <a:r>
              <a:rPr lang="en-US" sz="1400" dirty="0" err="1"/>
              <a:t>h1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hr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&lt;form action</a:t>
            </a:r>
            <a:r>
              <a:rPr lang="en-US" sz="1400" dirty="0" smtClean="0"/>
              <a:t>="#"&gt;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</a:t>
            </a:r>
            <a:r>
              <a:rPr lang="en-US" sz="1400" dirty="0" err="1"/>
              <a:t>fieldset</a:t>
            </a:r>
            <a:r>
              <a:rPr lang="en-US" sz="1400" dirty="0"/>
              <a:t>&gt;</a:t>
            </a:r>
          </a:p>
          <a:p>
            <a:pPr marL="109728" indent="0">
              <a:buNone/>
            </a:pPr>
            <a:r>
              <a:rPr lang="en-US" sz="1400" dirty="0"/>
              <a:t>&lt;legend&gt;Form Information&lt;/legend&gt;</a:t>
            </a:r>
          </a:p>
          <a:p>
            <a:pPr marL="109728" indent="0">
              <a:buNone/>
            </a:pPr>
            <a:r>
              <a:rPr lang="en-US" sz="1400" dirty="0"/>
              <a:t>&lt;div&gt;</a:t>
            </a:r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="username"&gt;</a:t>
            </a:r>
            <a:r>
              <a:rPr lang="en-US" sz="1400" dirty="0"/>
              <a:t>Name:&lt;/label&gt;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="text" </a:t>
            </a:r>
            <a:r>
              <a:rPr lang="en-US" sz="1400" dirty="0"/>
              <a:t>id</a:t>
            </a:r>
            <a:r>
              <a:rPr lang="en-US" sz="1400" dirty="0" smtClean="0"/>
              <a:t>="username" </a:t>
            </a:r>
            <a:r>
              <a:rPr lang="en-US" sz="1400" dirty="0"/>
              <a:t>name</a:t>
            </a:r>
            <a:r>
              <a:rPr lang="en-US" sz="1400" dirty="0" smtClean="0"/>
              <a:t>="username"&gt;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&lt;/div&gt;</a:t>
            </a:r>
          </a:p>
          <a:p>
            <a:pPr marL="109728" indent="0">
              <a:buNone/>
            </a:pPr>
            <a:r>
              <a:rPr lang="en-US" sz="1400" dirty="0"/>
              <a:t>&lt;div</a:t>
            </a:r>
            <a:r>
              <a:rPr lang="en-US" sz="1400" dirty="0" smtClean="0"/>
              <a:t>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&lt;label for</a:t>
            </a:r>
            <a:r>
              <a:rPr lang="en-US" sz="1400" dirty="0" smtClean="0"/>
              <a:t>="email"&gt;</a:t>
            </a:r>
            <a:r>
              <a:rPr lang="en-US" sz="1400" dirty="0"/>
              <a:t>E-mail Address:&lt;/label&gt;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="text" </a:t>
            </a:r>
            <a:r>
              <a:rPr lang="en-US" sz="1400" dirty="0"/>
              <a:t>id</a:t>
            </a:r>
            <a:r>
              <a:rPr lang="en-US" sz="1400" dirty="0" smtClean="0"/>
              <a:t>="username" </a:t>
            </a:r>
            <a:r>
              <a:rPr lang="en-US" sz="1400" dirty="0"/>
              <a:t>name</a:t>
            </a:r>
            <a:r>
              <a:rPr lang="en-US" sz="1400" dirty="0" smtClean="0"/>
              <a:t>="email"&gt;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&lt;/div&gt;</a:t>
            </a:r>
          </a:p>
          <a:p>
            <a:pPr marL="109728" indent="0">
              <a:buNone/>
            </a:pPr>
            <a:r>
              <a:rPr lang="en-US" sz="1400" dirty="0"/>
              <a:t>&lt;div&gt;</a:t>
            </a:r>
          </a:p>
          <a:p>
            <a:pPr marL="109728" indent="0">
              <a:buNone/>
            </a:pPr>
            <a:r>
              <a:rPr lang="en-US" sz="1400" dirty="0"/>
              <a:t>&lt;input type</a:t>
            </a:r>
            <a:r>
              <a:rPr lang="en-US" sz="1400" dirty="0" smtClean="0"/>
              <a:t>="submit" </a:t>
            </a:r>
            <a:r>
              <a:rPr lang="en-US" sz="1400" dirty="0"/>
              <a:t>name</a:t>
            </a:r>
            <a:r>
              <a:rPr lang="en-US" sz="1400" dirty="0" smtClean="0"/>
              <a:t>="submit"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value</a:t>
            </a:r>
            <a:r>
              <a:rPr lang="en-US" sz="1400" dirty="0" smtClean="0"/>
              <a:t>="Send Form"&gt;</a:t>
            </a:r>
            <a:endParaRPr lang="en-US" sz="1400" dirty="0"/>
          </a:p>
          <a:p>
            <a:pPr marL="109728" indent="0">
              <a:buNone/>
            </a:pPr>
            <a:r>
              <a:rPr lang="en-US" sz="1400" dirty="0"/>
              <a:t>&lt;/div</a:t>
            </a:r>
            <a:r>
              <a:rPr lang="en-US" sz="1400" dirty="0" smtClean="0"/>
              <a:t>&gt;&lt;/</a:t>
            </a:r>
            <a:r>
              <a:rPr lang="en-US" sz="1400" dirty="0" err="1"/>
              <a:t>fieldset</a:t>
            </a:r>
            <a:r>
              <a:rPr lang="en-US" sz="1400" dirty="0" smtClean="0"/>
              <a:t>&gt;&lt;/</a:t>
            </a:r>
            <a:r>
              <a:rPr lang="en-US" sz="1400" dirty="0"/>
              <a:t>form</a:t>
            </a:r>
            <a:r>
              <a:rPr lang="en-US" sz="1400" dirty="0" smtClean="0"/>
              <a:t>&gt;&lt;/</a:t>
            </a:r>
            <a:r>
              <a:rPr lang="en-US" sz="1400" dirty="0"/>
              <a:t>body</a:t>
            </a:r>
            <a:r>
              <a:rPr lang="en-US" sz="1400" dirty="0" smtClean="0"/>
              <a:t>&gt;&lt;/</a:t>
            </a:r>
            <a:r>
              <a:rPr lang="en-US" sz="1400" dirty="0"/>
              <a:t>html&gt;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Dërgimi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fshirja</a:t>
            </a:r>
            <a:r>
              <a:rPr lang="en-US" dirty="0" smtClean="0"/>
              <a:t> e </a:t>
            </a:r>
            <a:r>
              <a:rPr lang="en-US" dirty="0" err="1" smtClean="0"/>
              <a:t>formës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1080</TotalTime>
  <Words>1033</Words>
  <Application>Microsoft Office PowerPoint</Application>
  <PresentationFormat>On-screen Show (4:3)</PresentationFormat>
  <Paragraphs>179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Lucida Sans Unicode</vt:lpstr>
      <vt:lpstr>Verdana</vt:lpstr>
      <vt:lpstr>Wingdings 2</vt:lpstr>
      <vt:lpstr>Wingdings 3</vt:lpstr>
      <vt:lpstr>Concourse</vt:lpstr>
      <vt:lpstr>Krijimi i web formave</vt:lpstr>
      <vt:lpstr>Marrja e informatave përmes web formave</vt:lpstr>
      <vt:lpstr>Web forma</vt:lpstr>
      <vt:lpstr>Forma e thjeshtë</vt:lpstr>
      <vt:lpstr>Atributet</vt:lpstr>
      <vt:lpstr>Drop down box</vt:lpstr>
      <vt:lpstr>Check Boxes</vt:lpstr>
      <vt:lpstr>Radio Buttons</vt:lpstr>
      <vt:lpstr>Dërgimi dhe fshirja e formës</vt:lpstr>
      <vt:lpstr>Forma me CSS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Blerandi</cp:lastModifiedBy>
  <cp:revision>164</cp:revision>
  <dcterms:created xsi:type="dcterms:W3CDTF">2016-08-30T18:56:28Z</dcterms:created>
  <dcterms:modified xsi:type="dcterms:W3CDTF">2016-12-15T22:32:51Z</dcterms:modified>
</cp:coreProperties>
</file>